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5447" r:id="rId4"/>
  </p:sldMasterIdLst>
  <p:notesMasterIdLst>
    <p:notesMasterId r:id="rId7"/>
  </p:notesMasterIdLst>
  <p:handoutMasterIdLst>
    <p:handoutMasterId r:id="rId8"/>
  </p:handoutMasterIdLst>
  <p:sldIdLst>
    <p:sldId id="257" r:id="rId5"/>
    <p:sldId id="258" r:id="rId6"/>
  </p:sldIdLst>
  <p:sldSz cx="8129588" cy="1271588"/>
  <p:notesSz cx="6858000" cy="9144000"/>
  <p:embeddedFontLst>
    <p:embeddedFont>
      <p:font typeface="Manrope" pitchFamily="2" charset="0"/>
      <p:regular r:id="rId9"/>
      <p:bold r:id="rId10"/>
    </p:embeddedFont>
    <p:embeddedFont>
      <p:font typeface="Manrope ExtraBold" pitchFamily="2" charset="0"/>
      <p:bold r:id="rId11"/>
    </p:embeddedFont>
    <p:embeddedFont>
      <p:font typeface="Manrope SemiBold" pitchFamily="2" charset="0"/>
      <p:bold r:id="rId12"/>
    </p:embeddedFont>
    <p:embeddedFont>
      <p:font typeface="Segoe UI" panose="020B0502040204020203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1pPr>
    <a:lvl2pPr marL="332601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2pPr>
    <a:lvl3pPr marL="665202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3pPr>
    <a:lvl4pPr marL="997803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4pPr>
    <a:lvl5pPr marL="1330404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5pPr>
    <a:lvl6pPr marL="1663005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6pPr>
    <a:lvl7pPr marL="1995606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7pPr>
    <a:lvl8pPr marL="2328207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8pPr>
    <a:lvl9pPr marL="2660809" algn="l" defTabSz="665202" rtl="0" eaLnBrk="1" latinLnBrk="0" hangingPunct="1">
      <a:defRPr sz="128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4"/>
    <a:srgbClr val="F4364C"/>
    <a:srgbClr val="C03BC4"/>
    <a:srgbClr val="E8E6DF"/>
    <a:srgbClr val="F4F3F5"/>
    <a:srgbClr val="F0F0F0"/>
    <a:srgbClr val="8C8279"/>
    <a:srgbClr val="FFB900"/>
    <a:srgbClr val="091F2C"/>
    <a:srgbClr val="2A4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94" autoAdjust="0"/>
    <p:restoredTop sz="96328" autoAdjust="0"/>
  </p:normalViewPr>
  <p:slideViewPr>
    <p:cSldViewPr snapToGrid="0">
      <p:cViewPr varScale="1">
        <p:scale>
          <a:sx n="185" d="100"/>
          <a:sy n="185" d="100"/>
        </p:scale>
        <p:origin x="132" y="2286"/>
      </p:cViewPr>
      <p:guideLst/>
    </p:cSldViewPr>
  </p:slideViewPr>
  <p:outlineViewPr>
    <p:cViewPr>
      <p:scale>
        <a:sx n="33" d="100"/>
        <a:sy n="33" d="100"/>
      </p:scale>
      <p:origin x="0" y="-233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0" d="100"/>
          <a:sy n="80" d="100"/>
        </p:scale>
        <p:origin x="3066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microsoft.com/office/2018/10/relationships/authors" Target="authors.xml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ce Kobunnoi" userId="e5efa65a-dec3-4bea-b2d7-85cd3db1469f" providerId="ADAL" clId="{218358D4-0ACF-4124-A6C1-D9254B9E29EE}"/>
    <pc:docChg chg="modSld">
      <pc:chgData name="Grace Kobunnoi" userId="e5efa65a-dec3-4bea-b2d7-85cd3db1469f" providerId="ADAL" clId="{218358D4-0ACF-4124-A6C1-D9254B9E29EE}" dt="2025-07-10T06:49:12.239" v="3" actId="1076"/>
      <pc:docMkLst>
        <pc:docMk/>
      </pc:docMkLst>
      <pc:sldChg chg="modSp mod">
        <pc:chgData name="Grace Kobunnoi" userId="e5efa65a-dec3-4bea-b2d7-85cd3db1469f" providerId="ADAL" clId="{218358D4-0ACF-4124-A6C1-D9254B9E29EE}" dt="2025-07-10T06:49:12.239" v="3" actId="1076"/>
        <pc:sldMkLst>
          <pc:docMk/>
          <pc:sldMk cId="1722968022" sldId="257"/>
        </pc:sldMkLst>
        <pc:spChg chg="mod">
          <ac:chgData name="Grace Kobunnoi" userId="e5efa65a-dec3-4bea-b2d7-85cd3db1469f" providerId="ADAL" clId="{218358D4-0ACF-4124-A6C1-D9254B9E29EE}" dt="2025-07-10T06:49:12.239" v="3" actId="1076"/>
          <ac:spMkLst>
            <pc:docMk/>
            <pc:sldMk cId="1722968022" sldId="257"/>
            <ac:spMk id="17" creationId="{5404C973-A97A-688E-F95A-872B7EDC9AD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F9EC6-89FF-47E1-8594-1A32E3B45134}" type="datetime8">
              <a:rPr lang="en-US" smtClean="0">
                <a:latin typeface="Segoe UI" pitchFamily="34" charset="0"/>
              </a:rPr>
              <a:t>7/9/2025 11:48 PM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-7532688" y="685800"/>
            <a:ext cx="21923376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6CE63F-9E7F-4C04-9D0D-FCA25A8E9E86}" type="datetime8">
              <a:rPr lang="en-US" smtClean="0"/>
              <a:t>7/9/2025 11:48 PM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65202" rtl="0" eaLnBrk="1" latinLnBrk="0" hangingPunct="1">
      <a:lnSpc>
        <a:spcPct val="90000"/>
      </a:lnSpc>
      <a:spcAft>
        <a:spcPts val="242"/>
      </a:spcAft>
      <a:defRPr sz="64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1pPr>
    <a:lvl2pPr marL="154944" indent="-76991" algn="l" defTabSz="665202" rtl="0" eaLnBrk="1" latinLnBrk="0" hangingPunct="1">
      <a:lnSpc>
        <a:spcPct val="90000"/>
      </a:lnSpc>
      <a:spcAft>
        <a:spcPts val="242"/>
      </a:spcAft>
      <a:buFont typeface="Arial" pitchFamily="34" charset="0"/>
      <a:buChar char="•"/>
      <a:defRPr sz="64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2pPr>
    <a:lvl3pPr marL="238672" indent="-83728" algn="l" defTabSz="665202" rtl="0" eaLnBrk="1" latinLnBrk="0" hangingPunct="1">
      <a:lnSpc>
        <a:spcPct val="90000"/>
      </a:lnSpc>
      <a:spcAft>
        <a:spcPts val="242"/>
      </a:spcAft>
      <a:buFont typeface="Arial" pitchFamily="34" charset="0"/>
      <a:buChar char="•"/>
      <a:defRPr sz="64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3pPr>
    <a:lvl4pPr marL="351272" indent="-106825" algn="l" defTabSz="665202" rtl="0" eaLnBrk="1" latinLnBrk="0" hangingPunct="1">
      <a:lnSpc>
        <a:spcPct val="90000"/>
      </a:lnSpc>
      <a:spcAft>
        <a:spcPts val="242"/>
      </a:spcAft>
      <a:buFont typeface="Arial" pitchFamily="34" charset="0"/>
      <a:buChar char="•"/>
      <a:defRPr sz="64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4pPr>
    <a:lvl5pPr marL="447510" indent="-83728" algn="l" defTabSz="665202" rtl="0" eaLnBrk="1" latinLnBrk="0" hangingPunct="1">
      <a:lnSpc>
        <a:spcPct val="90000"/>
      </a:lnSpc>
      <a:spcAft>
        <a:spcPts val="242"/>
      </a:spcAft>
      <a:buFont typeface="Arial" pitchFamily="34" charset="0"/>
      <a:buChar char="•"/>
      <a:defRPr sz="642" kern="1200">
        <a:solidFill>
          <a:schemeClr val="tx1"/>
        </a:solidFill>
        <a:latin typeface="Segoe UI" panose="020B0502040204020203" pitchFamily="34" charset="0"/>
        <a:ea typeface="+mn-ea"/>
        <a:cs typeface="+mn-cs"/>
      </a:defRPr>
    </a:lvl5pPr>
    <a:lvl6pPr marL="1663005" algn="l" defTabSz="665202" rtl="0" eaLnBrk="1" latinLnBrk="0" hangingPunct="1">
      <a:defRPr sz="856" kern="1200">
        <a:solidFill>
          <a:schemeClr val="tx1"/>
        </a:solidFill>
        <a:latin typeface="+mn-lt"/>
        <a:ea typeface="+mn-ea"/>
        <a:cs typeface="+mn-cs"/>
      </a:defRPr>
    </a:lvl6pPr>
    <a:lvl7pPr marL="1995606" algn="l" defTabSz="665202" rtl="0" eaLnBrk="1" latinLnBrk="0" hangingPunct="1">
      <a:defRPr sz="856" kern="1200">
        <a:solidFill>
          <a:schemeClr val="tx1"/>
        </a:solidFill>
        <a:latin typeface="+mn-lt"/>
        <a:ea typeface="+mn-ea"/>
        <a:cs typeface="+mn-cs"/>
      </a:defRPr>
    </a:lvl7pPr>
    <a:lvl8pPr marL="2328207" algn="l" defTabSz="665202" rtl="0" eaLnBrk="1" latinLnBrk="0" hangingPunct="1">
      <a:defRPr sz="856" kern="1200">
        <a:solidFill>
          <a:schemeClr val="tx1"/>
        </a:solidFill>
        <a:latin typeface="+mn-lt"/>
        <a:ea typeface="+mn-ea"/>
        <a:cs typeface="+mn-cs"/>
      </a:defRPr>
    </a:lvl8pPr>
    <a:lvl9pPr marL="2660809" algn="l" defTabSz="665202" rtl="0" eaLnBrk="1" latinLnBrk="0" hangingPunct="1">
      <a:defRPr sz="856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8535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522" userDrawn="1">
          <p15:clr>
            <a:srgbClr val="A4A3A4"/>
          </p15:clr>
        </p15:guide>
        <p15:guide id="7" pos="643" userDrawn="1">
          <p15:clr>
            <a:srgbClr val="A4A3A4"/>
          </p15:clr>
        </p15:guide>
        <p15:guide id="8" pos="915" userDrawn="1">
          <p15:clr>
            <a:srgbClr val="A4A3A4"/>
          </p15:clr>
        </p15:guide>
        <p15:guide id="9" pos="1040" userDrawn="1">
          <p15:clr>
            <a:srgbClr val="A4A3A4"/>
          </p15:clr>
        </p15:guide>
        <p15:guide id="10" pos="1311" userDrawn="1">
          <p15:clr>
            <a:srgbClr val="A4A3A4"/>
          </p15:clr>
        </p15:guide>
        <p15:guide id="11" pos="1433" userDrawn="1">
          <p15:clr>
            <a:srgbClr val="A4A3A4"/>
          </p15:clr>
        </p15:guide>
        <p15:guide id="12" pos="1708" userDrawn="1">
          <p15:clr>
            <a:srgbClr val="A4A3A4"/>
          </p15:clr>
        </p15:guide>
        <p15:guide id="13" pos="1829" userDrawn="1">
          <p15:clr>
            <a:srgbClr val="A4A3A4"/>
          </p15:clr>
        </p15:guide>
        <p15:guide id="14" pos="2108" userDrawn="1">
          <p15:clr>
            <a:srgbClr val="A4A3A4"/>
          </p15:clr>
        </p15:guide>
        <p15:guide id="15" pos="2233" userDrawn="1">
          <p15:clr>
            <a:srgbClr val="A4A3A4"/>
          </p15:clr>
        </p15:guide>
        <p15:guide id="16" pos="2505" userDrawn="1">
          <p15:clr>
            <a:srgbClr val="A4A3A4"/>
          </p15:clr>
        </p15:guide>
        <p15:guide id="17" pos="2620" userDrawn="1">
          <p15:clr>
            <a:srgbClr val="A4A3A4"/>
          </p15:clr>
        </p15:guide>
        <p15:guide id="18" pos="2895" userDrawn="1">
          <p15:clr>
            <a:srgbClr val="A4A3A4"/>
          </p15:clr>
        </p15:guide>
        <p15:guide id="19" pos="3019" userDrawn="1">
          <p15:clr>
            <a:srgbClr val="A4A3A4"/>
          </p15:clr>
        </p15:guide>
        <p15:guide id="20" pos="3292" userDrawn="1">
          <p15:clr>
            <a:srgbClr val="A4A3A4"/>
          </p15:clr>
        </p15:guide>
        <p15:guide id="21" pos="3413" userDrawn="1">
          <p15:clr>
            <a:srgbClr val="A4A3A4"/>
          </p15:clr>
        </p15:guide>
        <p15:guide id="22" pos="3685" userDrawn="1">
          <p15:clr>
            <a:srgbClr val="A4A3A4"/>
          </p15:clr>
        </p15:guide>
        <p15:guide id="23" pos="3810" userDrawn="1">
          <p15:clr>
            <a:srgbClr val="A4A3A4"/>
          </p15:clr>
        </p15:guide>
        <p15:guide id="24" pos="4081" userDrawn="1">
          <p15:clr>
            <a:srgbClr val="A4A3A4"/>
          </p15:clr>
        </p15:guide>
        <p15:guide id="25" pos="4206" userDrawn="1">
          <p15:clr>
            <a:srgbClr val="A4A3A4"/>
          </p15:clr>
        </p15:guide>
        <p15:guide id="26" pos="4478" userDrawn="1">
          <p15:clr>
            <a:srgbClr val="A4A3A4"/>
          </p15:clr>
        </p15:guide>
        <p15:guide id="27" pos="4599" userDrawn="1">
          <p15:clr>
            <a:srgbClr val="A4A3A4"/>
          </p15:clr>
        </p15:guide>
        <p15:guide id="28" orient="horz" pos="168" userDrawn="1">
          <p15:clr>
            <a:srgbClr val="5ACBF0"/>
          </p15:clr>
        </p15:guide>
        <p15:guide id="29" orient="horz" pos="236" userDrawn="1">
          <p15:clr>
            <a:srgbClr val="5ACBF0"/>
          </p15:clr>
        </p15:guide>
        <p15:guide id="30" orient="horz" pos="53" userDrawn="1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254" y="84774"/>
            <a:ext cx="7347114" cy="6848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89545" y="266167"/>
            <a:ext cx="7347114" cy="1994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8129588" cy="1271588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390220" cy="108509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622" tIns="18097" rIns="22622" bIns="180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534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97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195110" cy="54254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2622" tIns="18097" rIns="22622" bIns="1809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11534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97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689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93" r:id="rId1"/>
  </p:sldLayoutIdLst>
  <p:transition>
    <p:fade/>
  </p:transition>
  <p:hf sldNum="0" hdr="0" ftr="0" dt="0"/>
  <p:txStyles>
    <p:titleStyle>
      <a:lvl1pPr algn="l" defTabSz="115382" rtl="0" eaLnBrk="1" latinLnBrk="0" hangingPunct="1">
        <a:lnSpc>
          <a:spcPct val="100000"/>
        </a:lnSpc>
        <a:spcBef>
          <a:spcPct val="0"/>
        </a:spcBef>
        <a:buNone/>
        <a:defRPr lang="en-US" sz="445" b="0" kern="1200" cap="none" spc="-6" baseline="0" dirty="0" smtClean="0">
          <a:ln w="3175">
            <a:noFill/>
          </a:ln>
          <a:solidFill>
            <a:schemeClr val="tx2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8278" marR="0" indent="-28278" algn="l" defTabSz="1153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346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56556" marR="0" indent="-28278" algn="l" defTabSz="1153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48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81300" marR="0" indent="-24744" algn="l" defTabSz="1153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98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104276" marR="0" indent="-22387" algn="l" defTabSz="1153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3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26663" marR="0" indent="-20815" algn="l" defTabSz="11538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73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317301" indent="-28846" algn="l" defTabSz="115382" rtl="0" eaLnBrk="1" latinLnBrk="0" hangingPunct="1">
        <a:spcBef>
          <a:spcPct val="20000"/>
        </a:spcBef>
        <a:buFont typeface="Arial" pitchFamily="34" charset="0"/>
        <a:buChar char="•"/>
        <a:defRPr sz="248" kern="1200">
          <a:solidFill>
            <a:schemeClr val="tx1"/>
          </a:solidFill>
          <a:latin typeface="+mn-lt"/>
          <a:ea typeface="+mn-ea"/>
          <a:cs typeface="+mn-cs"/>
        </a:defRPr>
      </a:lvl6pPr>
      <a:lvl7pPr marL="374991" indent="-28846" algn="l" defTabSz="115382" rtl="0" eaLnBrk="1" latinLnBrk="0" hangingPunct="1">
        <a:spcBef>
          <a:spcPct val="20000"/>
        </a:spcBef>
        <a:buFont typeface="Arial" pitchFamily="34" charset="0"/>
        <a:buChar char="•"/>
        <a:defRPr sz="248" kern="1200">
          <a:solidFill>
            <a:schemeClr val="tx1"/>
          </a:solidFill>
          <a:latin typeface="+mn-lt"/>
          <a:ea typeface="+mn-ea"/>
          <a:cs typeface="+mn-cs"/>
        </a:defRPr>
      </a:lvl7pPr>
      <a:lvl8pPr marL="432682" indent="-28846" algn="l" defTabSz="115382" rtl="0" eaLnBrk="1" latinLnBrk="0" hangingPunct="1">
        <a:spcBef>
          <a:spcPct val="20000"/>
        </a:spcBef>
        <a:buFont typeface="Arial" pitchFamily="34" charset="0"/>
        <a:buChar char="•"/>
        <a:defRPr sz="248" kern="1200">
          <a:solidFill>
            <a:schemeClr val="tx1"/>
          </a:solidFill>
          <a:latin typeface="+mn-lt"/>
          <a:ea typeface="+mn-ea"/>
          <a:cs typeface="+mn-cs"/>
        </a:defRPr>
      </a:lvl8pPr>
      <a:lvl9pPr marL="490374" indent="-28846" algn="l" defTabSz="115382" rtl="0" eaLnBrk="1" latinLnBrk="0" hangingPunct="1">
        <a:spcBef>
          <a:spcPct val="20000"/>
        </a:spcBef>
        <a:buFont typeface="Arial" pitchFamily="34" charset="0"/>
        <a:buChar char="•"/>
        <a:defRPr sz="24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1pPr>
      <a:lvl2pPr marL="57691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2pPr>
      <a:lvl3pPr marL="115382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3pPr>
      <a:lvl4pPr marL="173073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4pPr>
      <a:lvl5pPr marL="230763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5pPr>
      <a:lvl6pPr marL="288455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6pPr>
      <a:lvl7pPr marL="346146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7pPr>
      <a:lvl8pPr marL="403836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8pPr>
      <a:lvl9pPr marL="461528" algn="l" defTabSz="115382" rtl="0" eaLnBrk="1" latinLnBrk="0" hangingPunct="1">
        <a:defRPr sz="22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240" userDrawn="1">
          <p15:clr>
            <a:srgbClr val="C35EA4"/>
          </p15:clr>
        </p15:guide>
        <p15:guide id="17" pos="4881" userDrawn="1">
          <p15:clr>
            <a:srgbClr val="C35EA4"/>
          </p15:clr>
        </p15:guide>
        <p15:guide id="25" orient="horz" pos="69" userDrawn="1">
          <p15:clr>
            <a:srgbClr val="C35EA4"/>
          </p15:clr>
        </p15:guide>
        <p15:guide id="26" orient="horz" pos="732" userDrawn="1">
          <p15:clr>
            <a:srgbClr val="C35EA4"/>
          </p15:clr>
        </p15:guide>
        <p15:guide id="27" orient="horz" pos="34" userDrawn="1">
          <p15:clr>
            <a:srgbClr val="A4A3A4"/>
          </p15:clr>
        </p15:guide>
        <p15:guide id="28" pos="128" userDrawn="1">
          <p15:clr>
            <a:srgbClr val="A4A3A4"/>
          </p15:clr>
        </p15:guide>
        <p15:guide id="29" orient="horz" pos="767" userDrawn="1">
          <p15:clr>
            <a:srgbClr val="A4A3A4"/>
          </p15:clr>
        </p15:guide>
        <p15:guide id="30" pos="4993" userDrawn="1">
          <p15:clr>
            <a:srgbClr val="A4A3A4"/>
          </p15:clr>
        </p15:guide>
        <p15:guide id="31" orient="horz" pos="7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E3E601AB-5EBF-965E-AD4A-542B3CCC03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-1"/>
            <a:ext cx="8129588" cy="1271587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EAECFA"/>
              </a:gs>
              <a:gs pos="100000">
                <a:srgbClr val="F1FBFD"/>
              </a:gs>
              <a:gs pos="50000">
                <a:srgbClr val="F1F7FD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000" baseline="-25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04C973-A97A-688E-F95A-872B7EDC9AD0}"/>
              </a:ext>
            </a:extLst>
          </p:cNvPr>
          <p:cNvSpPr txBox="1"/>
          <p:nvPr/>
        </p:nvSpPr>
        <p:spPr>
          <a:xfrm>
            <a:off x="2309187" y="90814"/>
            <a:ext cx="426726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rgbClr val="214792"/>
                </a:solidFill>
                <a:latin typeface="Manrope ExtraBold" pitchFamily="2" charset="0"/>
              </a:rPr>
              <a:t>Extend the power of Business Central with Subscription Billing.</a:t>
            </a:r>
          </a:p>
        </p:txBody>
      </p:sp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AF053C87-18A3-8946-755C-FBB25DCDD4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201167"/>
            <a:ext cx="1610716" cy="375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4D57A6B-8BEF-58E5-74FA-BD3015B02644}"/>
              </a:ext>
            </a:extLst>
          </p:cNvPr>
          <p:cNvSpPr txBox="1"/>
          <p:nvPr/>
        </p:nvSpPr>
        <p:spPr>
          <a:xfrm>
            <a:off x="7053888" y="252901"/>
            <a:ext cx="923331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200" dirty="0">
                <a:solidFill>
                  <a:schemeClr val="accent2"/>
                </a:solidFill>
                <a:latin typeface="Manrope SemiBold" pitchFamily="2" charset="0"/>
                <a:cs typeface="Segoe UI Semibold" panose="020B0502040204020203" pitchFamily="34" charset="0"/>
              </a:rPr>
              <a:t>➜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5CC957F-C6F3-2DCD-A19C-5892E2871C06}"/>
              </a:ext>
            </a:extLst>
          </p:cNvPr>
          <p:cNvCxnSpPr>
            <a:cxnSpLocks/>
          </p:cNvCxnSpPr>
          <p:nvPr/>
        </p:nvCxnSpPr>
        <p:spPr>
          <a:xfrm>
            <a:off x="2076805" y="201167"/>
            <a:ext cx="0" cy="869253"/>
          </a:xfrm>
          <a:prstGeom prst="line">
            <a:avLst/>
          </a:prstGeom>
          <a:ln>
            <a:gradFill>
              <a:gsLst>
                <a:gs pos="40000">
                  <a:schemeClr val="accent5"/>
                </a:gs>
                <a:gs pos="100000">
                  <a:srgbClr val="82EAF0"/>
                </a:gs>
              </a:gsLst>
              <a:lin ang="5400000" scaled="1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9D3EB5AC-9F48-CC3E-34B8-85F9B09BC2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966926" y="115173"/>
            <a:ext cx="1097253" cy="246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8FCB33-B9E9-A111-6FC9-7BD5EABDA6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" y="680799"/>
            <a:ext cx="1348770" cy="4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6802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7D19C-5E36-C845-BA21-C5D62116D3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C3373112-F023-B9DF-2669-73CC01B363E7}"/>
              </a:ext>
            </a:extLst>
          </p:cNvPr>
          <p:cNvSpPr>
            <a:spLocks/>
          </p:cNvSpPr>
          <p:nvPr/>
        </p:nvSpPr>
        <p:spPr>
          <a:xfrm>
            <a:off x="0" y="-1"/>
            <a:ext cx="8129588" cy="1271587"/>
          </a:xfrm>
          <a:prstGeom prst="roundRect">
            <a:avLst>
              <a:gd name="adj" fmla="val 0"/>
            </a:avLst>
          </a:prstGeom>
          <a:gradFill flip="none" rotWithShape="1">
            <a:gsLst>
              <a:gs pos="100000">
                <a:srgbClr val="3257A7"/>
              </a:gs>
              <a:gs pos="0">
                <a:schemeClr val="accent5"/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457200"/>
            <a:endParaRPr lang="en-IN" sz="18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DB25957-0242-7C87-3C9A-0A1CE0D6CD9D}"/>
              </a:ext>
            </a:extLst>
          </p:cNvPr>
          <p:cNvSpPr txBox="1"/>
          <p:nvPr/>
        </p:nvSpPr>
        <p:spPr>
          <a:xfrm>
            <a:off x="2309187" y="266461"/>
            <a:ext cx="3802054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dirty="0">
                <a:solidFill>
                  <a:schemeClr val="tx2"/>
                </a:solidFill>
                <a:latin typeface="Manrope ExtraBold" pitchFamily="2" charset="0"/>
              </a:rPr>
              <a:t>Simplify complex billing in Dynamics 365.</a:t>
            </a:r>
          </a:p>
        </p:txBody>
      </p:sp>
      <p:pic>
        <p:nvPicPr>
          <p:cNvPr id="5" name="Picture 4" descr="A yellow sign with black text&#10;&#10;Description automatically generated">
            <a:extLst>
              <a:ext uri="{FF2B5EF4-FFF2-40B4-BE49-F238E27FC236}">
                <a16:creationId xmlns:a16="http://schemas.microsoft.com/office/drawing/2014/main" id="{4D00099E-EC65-FA71-09EE-81E6F4087C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" y="201167"/>
            <a:ext cx="1610716" cy="375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E90C88-B23E-03F4-B605-831B1EA318FA}"/>
              </a:ext>
            </a:extLst>
          </p:cNvPr>
          <p:cNvSpPr txBox="1"/>
          <p:nvPr/>
        </p:nvSpPr>
        <p:spPr>
          <a:xfrm>
            <a:off x="7053888" y="252901"/>
            <a:ext cx="923331" cy="1107996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US" sz="7200" dirty="0">
                <a:solidFill>
                  <a:schemeClr val="accent2"/>
                </a:solidFill>
                <a:latin typeface="Manrope SemiBold" pitchFamily="2" charset="0"/>
                <a:cs typeface="Segoe UI Semibold" panose="020B0502040204020203" pitchFamily="34" charset="0"/>
              </a:rPr>
              <a:t>➜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6751C5-B1AF-DE79-02C4-536718D0F4B1}"/>
              </a:ext>
            </a:extLst>
          </p:cNvPr>
          <p:cNvCxnSpPr>
            <a:cxnSpLocks/>
          </p:cNvCxnSpPr>
          <p:nvPr/>
        </p:nvCxnSpPr>
        <p:spPr>
          <a:xfrm>
            <a:off x="2076805" y="201167"/>
            <a:ext cx="0" cy="869253"/>
          </a:xfrm>
          <a:prstGeom prst="line">
            <a:avLst/>
          </a:prstGeom>
          <a:ln>
            <a:gradFill>
              <a:gsLst>
                <a:gs pos="40000">
                  <a:schemeClr val="accent5"/>
                </a:gs>
                <a:gs pos="100000">
                  <a:srgbClr val="82EAF0"/>
                </a:gs>
              </a:gsLst>
              <a:lin ang="5400000" scaled="1"/>
            </a:gra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phic 9">
            <a:extLst>
              <a:ext uri="{FF2B5EF4-FFF2-40B4-BE49-F238E27FC236}">
                <a16:creationId xmlns:a16="http://schemas.microsoft.com/office/drawing/2014/main" id="{4FD7DCC7-0783-A08C-4370-849170447B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032251" y="115173"/>
            <a:ext cx="966602" cy="24688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DDA10BA-E59C-70FA-30AE-DB23AF9F37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1168" y="680799"/>
            <a:ext cx="1348770" cy="4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444153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PM Template">
  <a:themeElements>
    <a:clrScheme name="SBS theme">
      <a:dk1>
        <a:srgbClr val="EAECFA"/>
      </a:dk1>
      <a:lt1>
        <a:srgbClr val="F1FBFD"/>
      </a:lt1>
      <a:dk2>
        <a:srgbClr val="F1F7FD"/>
      </a:dk2>
      <a:lt2>
        <a:srgbClr val="EAECFA"/>
      </a:lt2>
      <a:accent1>
        <a:srgbClr val="214792"/>
      </a:accent1>
      <a:accent2>
        <a:srgbClr val="00214F"/>
      </a:accent2>
      <a:accent3>
        <a:srgbClr val="00626B"/>
      </a:accent3>
      <a:accent4>
        <a:srgbClr val="004778"/>
      </a:accent4>
      <a:accent5>
        <a:srgbClr val="6D8BED"/>
      </a:accent5>
      <a:accent6>
        <a:srgbClr val="381D96"/>
      </a:accent6>
      <a:hlink>
        <a:srgbClr val="FFFFFF"/>
      </a:hlink>
      <a:folHlink>
        <a:srgbClr val="FFFFFF"/>
      </a:folHlink>
    </a:clrScheme>
    <a:fontScheme name="Manrope">
      <a:majorFont>
        <a:latin typeface="Manrope ExtraBold"/>
        <a:ea typeface=""/>
        <a:cs typeface=""/>
      </a:majorFont>
      <a:minorFont>
        <a:latin typeface="Manrope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Presentation6" id="{34D3BB0E-FFFE-2A4B-A825-6B858BBDB501}" vid="{4ED0BC65-DDC1-7941-81F3-6395F04E0D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Light Orange">
      <a:srgbClr val="FF9349"/>
    </a:custClr>
    <a:custClr name="Light Yellow">
      <a:srgbClr val="FEF000"/>
    </a:custClr>
    <a:custClr name="Light Green">
      <a:srgbClr val="9BF00B"/>
    </a:custClr>
    <a:custClr name="Light Teal">
      <a:srgbClr val="30E5D0"/>
    </a:custClr>
    <a:custClr name="Light Blue">
      <a:srgbClr val="50E6FF"/>
    </a:custClr>
    <a:custClr name="Light Purple">
      <a:srgbClr val="D59DFF"/>
    </a:custClr>
    <a:custClr name="White">
      <a:srgbClr val="FFFFFF"/>
    </a:custClr>
    <a:custClr name="Extra Light Gray">
      <a:srgbClr val="F2F2F2"/>
    </a:custClr>
    <a:custClr name="Light Gray">
      <a:srgbClr val="E6E6E6"/>
    </a:custClr>
    <a:custClr name="Gray">
      <a:srgbClr val="D2D2D2"/>
    </a:custClr>
    <a:custClr name="Orange">
      <a:srgbClr val="D83B01"/>
    </a:custClr>
    <a:custClr name="Yellow">
      <a:srgbClr val="FFB900"/>
    </a:custClr>
    <a:custClr name="Green">
      <a:srgbClr val="107C10"/>
    </a:custClr>
    <a:custClr name="Teal">
      <a:srgbClr val="008575"/>
    </a:custClr>
    <a:custClr name="Blue">
      <a:srgbClr val="0078D4"/>
    </a:custClr>
    <a:custClr name="Purple">
      <a:srgbClr val="8661C5"/>
    </a:custClr>
    <a:custClr name="Mid Gray">
      <a:srgbClr val="737373"/>
    </a:custClr>
    <a:custClr name="Dark Gray">
      <a:srgbClr val="505050"/>
    </a:custClr>
    <a:custClr name="Extra Dark Gray">
      <a:srgbClr val="2F2F2F"/>
    </a:custClr>
    <a:custClr name="Rick Black">
      <a:srgbClr val="000000"/>
    </a:custClr>
    <a:custClr name="Dark Orange">
      <a:srgbClr val="6B2929"/>
    </a:custClr>
    <a:custClr name="Dark Yellow">
      <a:srgbClr val="6A4B16"/>
    </a:custClr>
    <a:custClr name="Dark Green">
      <a:srgbClr val="054B16"/>
    </a:custClr>
    <a:custClr name="Dark Teal">
      <a:srgbClr val="274B47"/>
    </a:custClr>
    <a:custClr name="Dark Blue">
      <a:srgbClr val="243A5E"/>
    </a:custClr>
    <a:custClr name="Dark Purple">
      <a:srgbClr val="3B2E58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43FB91453AB4DB8662F2E12DC3E10" ma:contentTypeVersion="28" ma:contentTypeDescription="Create a new document." ma:contentTypeScope="" ma:versionID="4e90a859c23c25288e81f9f84e276223">
  <xsd:schema xmlns:xsd="http://www.w3.org/2001/XMLSchema" xmlns:xs="http://www.w3.org/2001/XMLSchema" xmlns:p="http://schemas.microsoft.com/office/2006/metadata/properties" xmlns:ns1="http://schemas.microsoft.com/sharepoint/v3" xmlns:ns2="a7384ce8-a2ad-4061-818a-88bf72b6eefd" xmlns:ns3="254ab26a-04f6-42f5-9555-e3c9fb1706a1" targetNamespace="http://schemas.microsoft.com/office/2006/metadata/properties" ma:root="true" ma:fieldsID="f2cfe808d31a879013e49d5ec1876ef3" ns1:_="" ns2:_="" ns3:_="">
    <xsd:import namespace="http://schemas.microsoft.com/sharepoint/v3"/>
    <xsd:import namespace="a7384ce8-a2ad-4061-818a-88bf72b6eefd"/>
    <xsd:import namespace="254ab26a-04f6-42f5-9555-e3c9fb170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  <xsd:element ref="ns2:MediaServiceDoc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Dateapproved" minOccurs="0"/>
                <xsd:element ref="ns2:Thumbnail" minOccurs="0"/>
                <xsd:element ref="ns2:MediaServiceObjectDetectorVersions" minOccurs="0"/>
                <xsd:element ref="ns2:MediaServiceSystemTags" minOccurs="0"/>
                <xsd:element ref="ns2:Image" minOccurs="0"/>
                <xsd:element ref="ns2:modifiedby" minOccurs="0"/>
                <xsd:element ref="ns2:TranslatedLang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84ce8-a2ad-4061-818a-88bf72b6eef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13" nillable="true" ma:displayName="MediaServiceDocTags" ma:hidden="true" ma:internalName="MediaServiceDocTags" ma:readOnly="true">
      <xsd:simpleType>
        <xsd:restriction base="dms:Note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Dateapproved" ma:index="25" nillable="true" ma:displayName="Notes" ma:description="Enter date approved here" ma:format="Dropdown" ma:internalName="Dateapproved">
      <xsd:simpleType>
        <xsd:restriction base="dms:Note">
          <xsd:maxLength value="255"/>
        </xsd:restriction>
      </xsd:simpleType>
    </xsd:element>
    <xsd:element name="Thumbnail" ma:index="26" nillable="true" ma:displayName="Thumbnail" ma:format="Thumbnail" ma:internalName="Thumbnail">
      <xsd:simpleType>
        <xsd:restriction base="dms:Unknown"/>
      </xsd:simple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8" nillable="true" ma:displayName="MediaServiceSystemTags" ma:hidden="true" ma:internalName="MediaServiceSystemTags" ma:readOnly="true">
      <xsd:simpleType>
        <xsd:restriction base="dms:Note"/>
      </xsd:simpleType>
    </xsd:element>
    <xsd:element name="Image" ma:index="29" nillable="true" ma:displayName="Image" ma:format="Thumbnail" ma:internalName="Image">
      <xsd:simpleType>
        <xsd:restriction base="dms:Unknown"/>
      </xsd:simpleType>
    </xsd:element>
    <xsd:element name="modifiedby" ma:index="30" nillable="true" ma:displayName="modified by" ma:format="DateOnly" ma:internalName="modifiedby">
      <xsd:simpleType>
        <xsd:restriction base="dms:DateTime"/>
      </xsd:simpleType>
    </xsd:element>
    <xsd:element name="TranslatedLang" ma:index="31" nillable="true" ma:displayName="Translated Language" ma:internalName="TranslatedLang">
      <xsd:simpleType>
        <xsd:restriction base="dms:Text"/>
      </xsd:simpleType>
    </xsd:element>
    <xsd:element name="MediaServiceBillingMetadata" ma:index="32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ab26a-04f6-42f5-9555-e3c9fb170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bda739f-6e84-4682-ab84-dba308ad8f6a}" ma:internalName="TaxCatchAll" ma:showField="CatchAllData" ma:web="254ab26a-04f6-42f5-9555-e3c9fb1706a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humbnail xmlns="a7384ce8-a2ad-4061-818a-88bf72b6eefd" xsi:nil="true"/>
    <Dateapproved xmlns="a7384ce8-a2ad-4061-818a-88bf72b6eefd" xsi:nil="true"/>
    <modifiedby xmlns="a7384ce8-a2ad-4061-818a-88bf72b6eefd" xsi:nil="true"/>
    <Image xmlns="a7384ce8-a2ad-4061-818a-88bf72b6eefd" xsi:nil="true"/>
    <TranslatedLang xmlns="a7384ce8-a2ad-4061-818a-88bf72b6eefd" xsi:nil="true"/>
    <_ip_UnifiedCompliancePolicyUIAction xmlns="http://schemas.microsoft.com/sharepoint/v3" xsi:nil="true"/>
    <_ip_UnifiedCompliancePolicyProperties xmlns="http://schemas.microsoft.com/sharepoint/v3" xsi:nil="true"/>
    <SharedWithUsers xmlns="254ab26a-04f6-42f5-9555-e3c9fb1706a1">
      <UserInfo>
        <DisplayName>Brand Central Administrators</DisplayName>
        <AccountId>2570</AccountId>
        <AccountType/>
      </UserInfo>
      <UserInfo>
        <DisplayName>Teresa Conte</DisplayName>
        <AccountId>563</AccountId>
        <AccountType/>
      </UserInfo>
      <UserInfo>
        <DisplayName>Nannette Sperling (Synaxis Corporation)</DisplayName>
        <AccountId>565</AccountId>
        <AccountType/>
      </UserInfo>
    </SharedWithUsers>
    <lcf76f155ced4ddcb4097134ff3c332f xmlns="a7384ce8-a2ad-4061-818a-88bf72b6eefd">
      <Terms xmlns="http://schemas.microsoft.com/office/infopath/2007/PartnerControls"/>
    </lcf76f155ced4ddcb4097134ff3c332f>
    <TaxCatchAll xmlns="254ab26a-04f6-42f5-9555-e3c9fb1706a1" xsi:nil="true"/>
  </documentManagement>
</p:properties>
</file>

<file path=customXml/itemProps1.xml><?xml version="1.0" encoding="utf-8"?>
<ds:datastoreItem xmlns:ds="http://schemas.openxmlformats.org/officeDocument/2006/customXml" ds:itemID="{B32A4DB9-321C-4324-95BF-E42A7882D9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99E207-1566-4594-98F1-9C2663BDF57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84ce8-a2ad-4061-818a-88bf72b6eefd"/>
    <ds:schemaRef ds:uri="254ab26a-04f6-42f5-9555-e3c9fb170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78B8664-AD73-44DB-93CD-D828C2292D2C}">
  <ds:schemaRefs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a7384ce8-a2ad-4061-818a-88bf72b6eefd"/>
    <ds:schemaRef ds:uri="http://purl.org/dc/dcmitype/"/>
    <ds:schemaRef ds:uri="http://schemas.microsoft.com/office/infopath/2007/PartnerControls"/>
    <ds:schemaRef ds:uri="254ab26a-04f6-42f5-9555-e3c9fb1706a1"/>
    <ds:schemaRef ds:uri="http://www.w3.org/XML/1998/namespac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TPM Template</Template>
  <TotalTime>51</TotalTime>
  <Words>19</Words>
  <Application>Microsoft Office PowerPoint</Application>
  <PresentationFormat>Custom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Calibri</vt:lpstr>
      <vt:lpstr>Segoe UI</vt:lpstr>
      <vt:lpstr>Wingdings</vt:lpstr>
      <vt:lpstr>Manrope</vt:lpstr>
      <vt:lpstr>Arial</vt:lpstr>
      <vt:lpstr>Manrope ExtraBold</vt:lpstr>
      <vt:lpstr>Manrope SemiBold</vt:lpstr>
      <vt:lpstr>TPM Template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saloni@binarystream.com;grace@binarystream.com</dc:creator>
  <cp:keywords/>
  <dc:description/>
  <cp:lastModifiedBy>Grace Kobunnoi</cp:lastModifiedBy>
  <cp:revision>5</cp:revision>
  <dcterms:created xsi:type="dcterms:W3CDTF">2025-01-03T21:37:28Z</dcterms:created>
  <dcterms:modified xsi:type="dcterms:W3CDTF">2025-07-10T06:49:14Z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ediaServiceImageTags">
    <vt:lpwstr/>
  </property>
  <property fmtid="{D5CDD505-2E9C-101B-9397-08002B2CF9AE}" pid="4" name="ContentTypeId">
    <vt:lpwstr>0x010100FF743FB91453AB4DB8662F2E12DC3E10</vt:lpwstr>
  </property>
  <property fmtid="{D5CDD505-2E9C-101B-9397-08002B2CF9AE}" pid="5" name="Audience">
    <vt:lpwstr/>
  </property>
  <property fmtid="{D5CDD505-2E9C-101B-9397-08002B2CF9AE}" pid="6" name="MSIP_Label_f42aa342-8706-4288-bd11-ebb85995028c_SetDate">
    <vt:lpwstr>2017-08-29T14:27:20.8568347-07:00</vt:lpwstr>
  </property>
  <property fmtid="{D5CDD505-2E9C-101B-9397-08002B2CF9AE}" pid="7" name="MSIP_Label_f42aa342-8706-4288-bd11-ebb85995028c_SiteId">
    <vt:lpwstr>72f988bf-86f1-41af-91ab-2d7cd011db47</vt:lpwstr>
  </property>
  <property fmtid="{D5CDD505-2E9C-101B-9397-08002B2CF9AE}" pid="8" name="MSIP_Label_f42aa342-8706-4288-bd11-ebb85995028c_Name">
    <vt:lpwstr>General</vt:lpwstr>
  </property>
  <property fmtid="{D5CDD505-2E9C-101B-9397-08002B2CF9AE}" pid="9" name="MSIP_Label_f42aa342-8706-4288-bd11-ebb85995028c_Extended_MSFT_Method">
    <vt:lpwstr>Automatic</vt:lpwstr>
  </property>
  <property fmtid="{D5CDD505-2E9C-101B-9397-08002B2CF9AE}" pid="10" name="Track">
    <vt:lpwstr/>
  </property>
  <property fmtid="{D5CDD505-2E9C-101B-9397-08002B2CF9AE}" pid="11" name="Event Venue">
    <vt:lpwstr/>
  </property>
  <property fmtid="{D5CDD505-2E9C-101B-9397-08002B2CF9AE}" pid="12" name="IsMyDocuments">
    <vt:bool>true</vt:bool>
  </property>
  <property fmtid="{D5CDD505-2E9C-101B-9397-08002B2CF9AE}" pid="13" name="Sensitivity">
    <vt:lpwstr>General</vt:lpwstr>
  </property>
  <property fmtid="{D5CDD505-2E9C-101B-9397-08002B2CF9AE}" pid="14" name="MSIP_Label_f42aa342-8706-4288-bd11-ebb85995028c_Ref">
    <vt:lpwstr>https://api.informationprotection.azure.com/api/72f988bf-86f1-41af-91ab-2d7cd011db47</vt:lpwstr>
  </property>
  <property fmtid="{D5CDD505-2E9C-101B-9397-08002B2CF9AE}" pid="15" name="Product">
    <vt:lpwstr/>
  </property>
  <property fmtid="{D5CDD505-2E9C-101B-9397-08002B2CF9AE}" pid="16" name="Event Location">
    <vt:lpwstr/>
  </property>
  <property fmtid="{D5CDD505-2E9C-101B-9397-08002B2CF9AE}" pid="17" name="Event1">
    <vt:lpwstr>622;#Unassigned|2c8af875-f38a-40b8-a0a9-056aed3fc8c0</vt:lpwstr>
  </property>
  <property fmtid="{D5CDD505-2E9C-101B-9397-08002B2CF9AE}" pid="18" name="Campaign">
    <vt:lpwstr/>
  </property>
</Properties>
</file>